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A00CA-9352-49D8-A83B-CF5D94BA1590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88BB-1EC1-4B4E-A6EE-63ADEB79F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3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C88BB-1EC1-4B4E-A6EE-63ADEB79FD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8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5CC778-54B3-4218-85D6-9D93F75700E5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946C58-CA54-46BD-A685-1C000053C8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a/wcpss.net/document/d/1gMt-oPxQq8RzG91Q63BW9B-SlKDe8bV4qEZKLr2wKOQ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adambryant.weebl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bryant@wcpss.n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II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Bryant</a:t>
            </a:r>
          </a:p>
        </p:txBody>
      </p:sp>
    </p:spTree>
    <p:extLst>
      <p:ext uri="{BB962C8B-B14F-4D97-AF65-F5344CB8AC3E}">
        <p14:creationId xmlns:p14="http://schemas.microsoft.com/office/powerpoint/2010/main" val="267564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Math 2 Student Support </a:t>
            </a:r>
            <a:br>
              <a:rPr lang="en-US" dirty="0"/>
            </a:br>
            <a:r>
              <a:rPr lang="en-US" b="1" dirty="0"/>
              <a:t>How do I get to those Math 2 MVP Homework Help Videos!?!?</a:t>
            </a:r>
            <a:br>
              <a:rPr lang="en-US" dirty="0"/>
            </a:br>
            <a:r>
              <a:rPr lang="en-US" dirty="0"/>
              <a:t>Go to </a:t>
            </a:r>
            <a:r>
              <a:rPr lang="en-US" b="1" dirty="0"/>
              <a:t>wakeid.wcpss.net</a:t>
            </a:r>
            <a:br>
              <a:rPr lang="en-US" dirty="0"/>
            </a:br>
            <a:r>
              <a:rPr lang="en-US" dirty="0"/>
              <a:t>Log in with your WCPSS google account</a:t>
            </a:r>
            <a:br>
              <a:rPr lang="en-US" dirty="0"/>
            </a:br>
            <a:r>
              <a:rPr lang="en-US" dirty="0"/>
              <a:t>Choose the Orange </a:t>
            </a:r>
            <a:r>
              <a:rPr lang="en-US" b="1" dirty="0"/>
              <a:t>“Canvas”</a:t>
            </a:r>
            <a:r>
              <a:rPr lang="en-US" dirty="0"/>
              <a:t> Button</a:t>
            </a:r>
            <a:br>
              <a:rPr lang="en-US" dirty="0"/>
            </a:br>
            <a:r>
              <a:rPr lang="en-US" dirty="0"/>
              <a:t>Click on </a:t>
            </a:r>
            <a:r>
              <a:rPr lang="en-US" b="1" dirty="0"/>
              <a:t>“Courses”</a:t>
            </a:r>
            <a:r>
              <a:rPr lang="en-US" dirty="0"/>
              <a:t> on the left</a:t>
            </a:r>
            <a:br>
              <a:rPr lang="en-US" dirty="0"/>
            </a:br>
            <a:r>
              <a:rPr lang="en-US" dirty="0"/>
              <a:t>Choose the course called </a:t>
            </a:r>
            <a:r>
              <a:rPr lang="en-US" b="1" dirty="0"/>
              <a:t>“NC Math 2 Student Support Site”</a:t>
            </a:r>
            <a:br>
              <a:rPr lang="en-US" dirty="0"/>
            </a:br>
            <a:r>
              <a:rPr lang="en-US" dirty="0"/>
              <a:t>Choose whichever Module we are currently working on</a:t>
            </a:r>
            <a:br>
              <a:rPr lang="en-US" dirty="0"/>
            </a:br>
            <a:r>
              <a:rPr lang="en-US" dirty="0"/>
              <a:t>Choose whichever Module’s video you need help with!</a:t>
            </a:r>
          </a:p>
        </p:txBody>
      </p:sp>
    </p:spTree>
    <p:extLst>
      <p:ext uri="{BB962C8B-B14F-4D97-AF65-F5344CB8AC3E}">
        <p14:creationId xmlns:p14="http://schemas.microsoft.com/office/powerpoint/2010/main" val="55300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of school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office hours are Tuesday and Thursday 2:30-3:30 in room 604 or 606.</a:t>
            </a:r>
          </a:p>
          <a:p>
            <a:r>
              <a:rPr lang="en-US" dirty="0"/>
              <a:t>I will also be available select other days. Students should ask me in advance concerning these days.</a:t>
            </a:r>
          </a:p>
          <a:p>
            <a:r>
              <a:rPr lang="en-US" dirty="0"/>
              <a:t> I am always available before school starting at either 6:30 or 6:45 depending on day.</a:t>
            </a:r>
          </a:p>
        </p:txBody>
      </p:sp>
    </p:spTree>
    <p:extLst>
      <p:ext uri="{BB962C8B-B14F-4D97-AF65-F5344CB8AC3E}">
        <p14:creationId xmlns:p14="http://schemas.microsoft.com/office/powerpoint/2010/main" val="231498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Homework/Notes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will almost always be out of their workbooks and I will attempt to consistently tell you what it is on the blog portion of my website: </a:t>
            </a:r>
            <a:r>
              <a:rPr lang="en-US" dirty="0">
                <a:hlinkClick r:id="rId2"/>
              </a:rPr>
              <a:t>www.mradambryant.weebly.com</a:t>
            </a:r>
            <a:r>
              <a:rPr lang="en-US" dirty="0"/>
              <a:t> </a:t>
            </a:r>
          </a:p>
          <a:p>
            <a:r>
              <a:rPr lang="en-US" dirty="0"/>
              <a:t>Notes </a:t>
            </a:r>
          </a:p>
          <a:p>
            <a:pPr lvl="1"/>
            <a:r>
              <a:rPr lang="en-US" dirty="0"/>
              <a:t>Most days we do not take formal notes and will instead be working in the workbook. Many days I attempt to summarize our learning and expect students to write those down in a notebook to keep up with all the learned information. They should also keep them out during lessons to take notes.</a:t>
            </a:r>
          </a:p>
        </p:txBody>
      </p:sp>
    </p:spTree>
    <p:extLst>
      <p:ext uri="{BB962C8B-B14F-4D97-AF65-F5344CB8AC3E}">
        <p14:creationId xmlns:p14="http://schemas.microsoft.com/office/powerpoint/2010/main" val="143157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abryant@wcpss.net</a:t>
            </a:r>
            <a:endParaRPr lang="en-US" dirty="0"/>
          </a:p>
          <a:p>
            <a:r>
              <a:rPr lang="en-US" dirty="0"/>
              <a:t>Website: mradambryant.weebly.com</a:t>
            </a:r>
          </a:p>
          <a:p>
            <a:r>
              <a:rPr lang="en-US" dirty="0"/>
              <a:t>School Phone: 919-570-5600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161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9718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Grading</a:t>
            </a:r>
          </a:p>
          <a:p>
            <a:pPr algn="l"/>
            <a:r>
              <a:rPr lang="en-US" sz="1600" dirty="0"/>
              <a:t>Homework will be graded by completion daily.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			Honors: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09491"/>
            <a:ext cx="4419600" cy="194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15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47763"/>
            <a:ext cx="8991600" cy="39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074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921</TotalTime>
  <Words>192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Math II</vt:lpstr>
      <vt:lpstr>Help!</vt:lpstr>
      <vt:lpstr>Outside of school help</vt:lpstr>
      <vt:lpstr>Homework/Notes</vt:lpstr>
      <vt:lpstr>Contact Info</vt:lpstr>
      <vt:lpstr>Materials</vt:lpstr>
      <vt:lpstr>Rules</vt:lpstr>
    </vt:vector>
  </TitlesOfParts>
  <Company>Wake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abryant</dc:creator>
  <cp:lastModifiedBy>Adam Bryant</cp:lastModifiedBy>
  <cp:revision>16</cp:revision>
  <dcterms:created xsi:type="dcterms:W3CDTF">2014-09-08T19:41:33Z</dcterms:created>
  <dcterms:modified xsi:type="dcterms:W3CDTF">2019-02-07T19:09:14Z</dcterms:modified>
</cp:coreProperties>
</file>