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5"/>
  </p:notesMasterIdLst>
  <p:sldIdLst>
    <p:sldId id="274" r:id="rId3"/>
    <p:sldId id="291" r:id="rId4"/>
    <p:sldId id="292" r:id="rId5"/>
    <p:sldId id="293" r:id="rId6"/>
    <p:sldId id="309" r:id="rId7"/>
    <p:sldId id="311" r:id="rId8"/>
    <p:sldId id="295" r:id="rId9"/>
    <p:sldId id="298" r:id="rId10"/>
    <p:sldId id="302" r:id="rId11"/>
    <p:sldId id="299" r:id="rId12"/>
    <p:sldId id="303" r:id="rId13"/>
    <p:sldId id="300" r:id="rId14"/>
    <p:sldId id="304" r:id="rId15"/>
    <p:sldId id="319" r:id="rId16"/>
    <p:sldId id="308" r:id="rId17"/>
    <p:sldId id="320" r:id="rId18"/>
    <p:sldId id="313" r:id="rId19"/>
    <p:sldId id="314" r:id="rId20"/>
    <p:sldId id="315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18419-1E77-4C76-83A8-ED5C1B8BAE30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55031-259F-4CEA-9BFD-DB9DFD15D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6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7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7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7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9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6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23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9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2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1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E658-C898-4164-BB21-5856FB760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6D35-37A8-4CC2-B740-7271ADFE3F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2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D526-A97D-4F37-8B3A-1006D5A08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EC58-115E-46EB-9436-96B12ECFCD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" y="-229235"/>
            <a:ext cx="10515600" cy="1325563"/>
          </a:xfrm>
        </p:spPr>
        <p:txBody>
          <a:bodyPr/>
          <a:lstStyle/>
          <a:p>
            <a:r>
              <a:rPr lang="en-US" b="1" dirty="0"/>
              <a:t>Step 7: Task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617220"/>
            <a:ext cx="10828020" cy="570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7 minutes to answer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6281" y="632316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3DCF98A-06B9-4FAD-BB44-B806F8C03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ADA4EC-9CF0-4069-91C7-1DF8BC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581" y="2952033"/>
            <a:ext cx="320302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A06EB-A8AA-4010-A8C5-A19BB152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628775"/>
            <a:ext cx="7048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6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8: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Type here if necessary.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5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9121"/>
            <a:ext cx="10515600" cy="1325563"/>
          </a:xfrm>
        </p:spPr>
        <p:txBody>
          <a:bodyPr/>
          <a:lstStyle/>
          <a:p>
            <a:r>
              <a:rPr lang="en-US" b="1" dirty="0"/>
              <a:t>Step 9: Task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4360"/>
            <a:ext cx="10515600" cy="5524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4 minutes to answer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6119336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9E6D6D-012C-421C-B710-1B493C44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A86007-B639-49C5-83ED-42C7CD9B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472" y="2438052"/>
            <a:ext cx="223791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91547F-A418-4C88-85FE-7CF23041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6D25234-88E7-47E9-868B-0976E206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28" y="3775363"/>
            <a:ext cx="28109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6591-A7D5-4CC1-9C6E-3A473550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0237"/>
            <a:ext cx="8686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10: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83917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9121"/>
            <a:ext cx="10515600" cy="1325563"/>
          </a:xfrm>
        </p:spPr>
        <p:txBody>
          <a:bodyPr/>
          <a:lstStyle/>
          <a:p>
            <a:r>
              <a:rPr lang="en-US" b="1" dirty="0"/>
              <a:t>Step 11: Task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54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3 minutes to answer the following:</a:t>
            </a:r>
          </a:p>
          <a:p>
            <a:pPr marL="0" indent="0">
              <a:buNone/>
            </a:pPr>
            <a:r>
              <a:rPr lang="en-US" dirty="0"/>
              <a:t>If the triangles are congruent give a reason and congruence statement.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4370" y="630030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06785-4041-4071-984B-D5F97314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5" y="2328863"/>
            <a:ext cx="1032174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12: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326734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9121"/>
            <a:ext cx="10515600" cy="1325563"/>
          </a:xfrm>
        </p:spPr>
        <p:txBody>
          <a:bodyPr/>
          <a:lstStyle/>
          <a:p>
            <a:r>
              <a:rPr lang="en-US" b="1" dirty="0"/>
              <a:t>Step 13: Task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380"/>
            <a:ext cx="10515600" cy="554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3 minutes to answer the following:</a:t>
            </a:r>
          </a:p>
          <a:p>
            <a:pPr marL="0" indent="0">
              <a:buNone/>
            </a:pPr>
            <a:r>
              <a:rPr lang="en-US" dirty="0"/>
              <a:t>If the triangles are congruent give a reason and congruence statement.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4370" y="630030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F55E1B-2059-4284-94BE-AF20C29C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70" y="1781492"/>
            <a:ext cx="20391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A22B856-BE14-414C-829D-084B3C74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C1F2DE-C429-4873-B4C1-F1BDEF89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31D767D-8265-41DD-97BC-9FEEEC27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71" y="3825513"/>
            <a:ext cx="167954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D48D0-F97A-4F75-8B66-23FA7857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Simplify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7108432-1CFC-4FCB-8CD2-EB27F3C0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4CD81-9BF0-4CCD-AA14-9CEB9CC5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195512"/>
            <a:ext cx="89820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14: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94792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15: Task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52D975-3BA1-49F0-869A-FE457511B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E34AB-76B5-4716-A201-BDC9ACEC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1610035"/>
            <a:ext cx="8462962" cy="39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16: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96109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7" y="244338"/>
            <a:ext cx="8183880" cy="6299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56990" y="672019"/>
            <a:ext cx="2064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Welcome to a Talking 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0351" y="520065"/>
            <a:ext cx="229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Click to the next slide ASAP!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485" y="581621"/>
            <a:ext cx="1721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Let’s get started. </a:t>
            </a:r>
          </a:p>
        </p:txBody>
      </p:sp>
    </p:spTree>
    <p:extLst>
      <p:ext uri="{BB962C8B-B14F-4D97-AF65-F5344CB8AC3E}">
        <p14:creationId xmlns:p14="http://schemas.microsoft.com/office/powerpoint/2010/main" val="9436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17: Task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5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686D3C-09CC-4BD1-A6E7-51E8196A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7DBF4-587E-4E12-B4F3-4F3F3C4DB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690687"/>
            <a:ext cx="90011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18: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17520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19: Task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686D3C-09CC-4BD1-A6E7-51E8196A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D7488E-160E-4BA9-9101-FBC94586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80" y="2100262"/>
            <a:ext cx="4713819" cy="2890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D4C8D-8DD3-44F3-91A0-DE435604C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703" y="2100262"/>
            <a:ext cx="4458595" cy="2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20: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327829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21: Task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541D8-7E06-40E9-BF45-D6D5A44A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690687"/>
            <a:ext cx="56578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22: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850170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23: Task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122991-EAE0-469B-AE40-39680DEE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653199"/>
            <a:ext cx="7848600" cy="37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26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24: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4186724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25: Task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C05A4-9C0E-498F-A417-2D133CE5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81225"/>
            <a:ext cx="88392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26: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59594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1731"/>
            <a:ext cx="10515600" cy="1325563"/>
          </a:xfrm>
        </p:spPr>
        <p:txBody>
          <a:bodyPr/>
          <a:lstStyle/>
          <a:p>
            <a:r>
              <a:rPr lang="en-US" b="1" dirty="0"/>
              <a:t>Step 1: Choose Roles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97119"/>
              </p:ext>
            </p:extLst>
          </p:nvPr>
        </p:nvGraphicFramePr>
        <p:xfrm>
          <a:off x="838200" y="738019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Duties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Lead the discussion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Call on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Ask leading questions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Talk to the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</a:t>
                      </a:r>
                      <a:r>
                        <a:rPr lang="en-US" sz="1600" baseline="0" dirty="0"/>
                        <a:t> 10/10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/>
                        <a:t>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Keep track of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Keep participants 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Bonus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2000" dirty="0"/>
                        <a:t>Recorder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Record group’s responses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Submit group responses for grade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Ask clarifying questions to the 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</a:t>
                      </a:r>
                      <a:r>
                        <a:rPr lang="en-US" sz="1600" baseline="0" dirty="0"/>
                        <a:t> 10/10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2000" dirty="0"/>
                        <a:t>Everyone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Take notes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Contribute to the group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Standard</a:t>
                      </a:r>
                      <a:r>
                        <a:rPr lang="en-US" sz="1600" baseline="0" dirty="0"/>
                        <a:t> Grading (see next slide)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Board Recorder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Write down group responses on</a:t>
                      </a:r>
                      <a:r>
                        <a:rPr lang="en-US" sz="1600" baseline="0" dirty="0"/>
                        <a:t> white board for all to see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Automatic</a:t>
                      </a:r>
                      <a:r>
                        <a:rPr lang="en-US" sz="1600" baseline="0" dirty="0"/>
                        <a:t> 10/10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071" y="5983941"/>
            <a:ext cx="1140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roles are decided.</a:t>
            </a:r>
          </a:p>
        </p:txBody>
      </p:sp>
    </p:spTree>
    <p:extLst>
      <p:ext uri="{BB962C8B-B14F-4D97-AF65-F5344CB8AC3E}">
        <p14:creationId xmlns:p14="http://schemas.microsoft.com/office/powerpoint/2010/main" val="207863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27: Task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EC2BA5-3F33-42F9-B911-C8DC4DA4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552700"/>
            <a:ext cx="9477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8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28: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583444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-218205"/>
            <a:ext cx="10515600" cy="1325563"/>
          </a:xfrm>
        </p:spPr>
        <p:txBody>
          <a:bodyPr/>
          <a:lstStyle/>
          <a:p>
            <a:r>
              <a:rPr lang="en-US" b="1" dirty="0"/>
              <a:t>Step 29: Task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4458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6 minutes to come up with and discuss the answer to the following question: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5454488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C51877-9B35-4587-95A8-8E31D12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8B36-FA58-47CA-A993-9EDD4D4B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05791-5062-45DB-AE71-70614228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2195512"/>
            <a:ext cx="78295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1"/>
            <a:ext cx="11403106" cy="1275166"/>
          </a:xfrm>
        </p:spPr>
        <p:txBody>
          <a:bodyPr/>
          <a:lstStyle/>
          <a:p>
            <a:r>
              <a:rPr lang="en-US" b="1" dirty="0"/>
              <a:t>Step 2: Understand Grading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04006"/>
              </p:ext>
            </p:extLst>
          </p:nvPr>
        </p:nvGraphicFramePr>
        <p:xfrm>
          <a:off x="363070" y="1275167"/>
          <a:ext cx="1140310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What to do….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How you’re graded…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Each participant is</a:t>
                      </a:r>
                      <a:r>
                        <a:rPr lang="en-US" sz="1600" baseline="0" dirty="0"/>
                        <a:t> responsible for contributing to the group’s objective(s). </a:t>
                      </a:r>
                      <a:r>
                        <a:rPr lang="en-US" sz="1600" dirty="0"/>
                        <a:t>Each time a participant contributes</a:t>
                      </a:r>
                      <a:r>
                        <a:rPr lang="en-US" sz="1600" baseline="0" dirty="0"/>
                        <a:t> to the group’s objective(s) in a *</a:t>
                      </a:r>
                      <a:r>
                        <a:rPr lang="en-US" sz="1600" b="1" baseline="0" dirty="0"/>
                        <a:t>meaningful way</a:t>
                      </a:r>
                      <a:r>
                        <a:rPr lang="en-US" sz="1600" baseline="0" dirty="0"/>
                        <a:t>, he or she will receive one point. Participants may receive up to 4 total talking points. </a:t>
                      </a:r>
                      <a:r>
                        <a:rPr lang="en-US" sz="1600" b="1" baseline="0" dirty="0"/>
                        <a:t>Do not expect every time you talk to earn you a point.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Note 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Each participant is responsible for taking notes</a:t>
                      </a:r>
                      <a:r>
                        <a:rPr lang="en-US" sz="1600" baseline="0" dirty="0"/>
                        <a:t> throughout the discussion. Notes will be handed in at the end of class. Participants receive two points for every half page of notes. Participants may receive up to 4 note points.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Group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group is responsible for finishing and submitting the teacher generated task(s) in the allotted time. The task will be graded out of 3 points. Each participant will receive the same grade on the task.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177" y="5957047"/>
            <a:ext cx="94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Remember, the Mediator and the Recorder get an automatic 10/10 for their grade while the Timer gets two bonus points added to his or her grade.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65" y="5378824"/>
            <a:ext cx="11376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everyone understand grading concepts.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1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  <a:latin typeface="Algerian" panose="04020705040A02060702" pitchFamily="82" charset="0"/>
              </a:rPr>
              <a:t>Tomorrow’s Test</a:t>
            </a:r>
            <a:br>
              <a:rPr lang="en-US" dirty="0">
                <a:solidFill>
                  <a:srgbClr val="92D050"/>
                </a:solidFill>
                <a:latin typeface="Algerian" panose="04020705040A02060702" pitchFamily="82" charset="0"/>
              </a:rPr>
            </a:br>
            <a:r>
              <a:rPr lang="en-US" sz="2200" dirty="0"/>
              <a:t>Mediator should read this slide aloud. Move onto the next slide when done.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Want another reason to take good notes? You will be tested on this exact material tomorrow. These are very similar to the topics and problems on the test</a:t>
            </a:r>
          </a:p>
        </p:txBody>
      </p:sp>
    </p:spTree>
    <p:extLst>
      <p:ext uri="{BB962C8B-B14F-4D97-AF65-F5344CB8AC3E}">
        <p14:creationId xmlns:p14="http://schemas.microsoft.com/office/powerpoint/2010/main" val="229107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3: 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5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class has 5 minutes to come up with a GRAPHIC ORGANIZER with what this unit was about (no explanations). You need to have the overarching topic as well as specifics within. Organize as you see fit.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3966882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5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323985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7021"/>
            <a:ext cx="10515600" cy="1325563"/>
          </a:xfrm>
        </p:spPr>
        <p:txBody>
          <a:bodyPr/>
          <a:lstStyle/>
          <a:p>
            <a:r>
              <a:rPr lang="en-US" b="1" dirty="0"/>
              <a:t>Step 5: Task 2,3,4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12232"/>
            <a:ext cx="11010900" cy="543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 has 5 minutes to answer the following: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250" y="6119336"/>
            <a:ext cx="959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Click to the next slide as soon as the group understands the task.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3BF615-FE4B-44A9-ABDD-44969AC83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344603"/>
              </p:ext>
            </p:extLst>
          </p:nvPr>
        </p:nvGraphicFramePr>
        <p:xfrm>
          <a:off x="838200" y="1711036"/>
          <a:ext cx="1143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3" imgW="114102" imgH="177492" progId="Equation.DSMT4">
                  <p:embed/>
                </p:oleObj>
              </mc:Choice>
              <mc:Fallback>
                <p:oleObj r:id="rId3" imgW="114102" imgH="17749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11036"/>
                        <a:ext cx="114300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ECAD10F4-867B-4B97-9D97-11EC8CEA1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75" y="2297560"/>
            <a:ext cx="112466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78873B4-97BB-4B50-94D1-F4A7590E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95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270946-32C3-452B-B8FA-831834358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0" y="1228725"/>
            <a:ext cx="78105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6: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 here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34296916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1002</Words>
  <Application>Microsoft Office PowerPoint</Application>
  <PresentationFormat>Widescreen</PresentationFormat>
  <Paragraphs>126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Aharoni</vt:lpstr>
      <vt:lpstr>Algerian</vt:lpstr>
      <vt:lpstr>Andalus</vt:lpstr>
      <vt:lpstr>Arial</vt:lpstr>
      <vt:lpstr>Calibri</vt:lpstr>
      <vt:lpstr>Calibri Light</vt:lpstr>
      <vt:lpstr>Times New Roman</vt:lpstr>
      <vt:lpstr>3_Office Theme</vt:lpstr>
      <vt:lpstr>1_Office Theme</vt:lpstr>
      <vt:lpstr>Equation.DSMT4</vt:lpstr>
      <vt:lpstr>PowerPoint Presentation</vt:lpstr>
      <vt:lpstr>PowerPoint Presentation</vt:lpstr>
      <vt:lpstr>Step 1: Choose Roles</vt:lpstr>
      <vt:lpstr>Step 2: Understand Grading</vt:lpstr>
      <vt:lpstr>Tomorrow’s Test Mediator should read this slide aloud. Move onto the next slide when done.</vt:lpstr>
      <vt:lpstr>Step 3: Task 1</vt:lpstr>
      <vt:lpstr>Step 4: Record</vt:lpstr>
      <vt:lpstr>Step 5: Task 2,3,4</vt:lpstr>
      <vt:lpstr>Step 6: Record</vt:lpstr>
      <vt:lpstr>Step 7: Task 5</vt:lpstr>
      <vt:lpstr>Step 8: Record</vt:lpstr>
      <vt:lpstr>Step 9: Task 6</vt:lpstr>
      <vt:lpstr>Step 10: Record</vt:lpstr>
      <vt:lpstr>Step 11: Task 7</vt:lpstr>
      <vt:lpstr>Step 12: Record</vt:lpstr>
      <vt:lpstr>Step 13: Task 8</vt:lpstr>
      <vt:lpstr>Step 14: Record</vt:lpstr>
      <vt:lpstr>Step 15: Task 9</vt:lpstr>
      <vt:lpstr>Step 16: Record</vt:lpstr>
      <vt:lpstr>Step 17: Task 10</vt:lpstr>
      <vt:lpstr>Step 18: Record</vt:lpstr>
      <vt:lpstr>Step 19: Task 11</vt:lpstr>
      <vt:lpstr>Step 20: Record</vt:lpstr>
      <vt:lpstr>Step 21: Task 12</vt:lpstr>
      <vt:lpstr>Step 22: Record</vt:lpstr>
      <vt:lpstr>Step 23: Task 13</vt:lpstr>
      <vt:lpstr>Step 24: Record</vt:lpstr>
      <vt:lpstr>Step 25: Task 14</vt:lpstr>
      <vt:lpstr>Step 26: Record</vt:lpstr>
      <vt:lpstr>Step 27: Task 14</vt:lpstr>
      <vt:lpstr>Step 28: Record</vt:lpstr>
      <vt:lpstr>Step 29: Task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Bryant</dc:creator>
  <cp:lastModifiedBy>Adam Bryant</cp:lastModifiedBy>
  <cp:revision>5</cp:revision>
  <dcterms:created xsi:type="dcterms:W3CDTF">2018-11-02T00:02:50Z</dcterms:created>
  <dcterms:modified xsi:type="dcterms:W3CDTF">2018-11-15T01:43:11Z</dcterms:modified>
</cp:coreProperties>
</file>