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74" r:id="rId2"/>
    <p:sldId id="291" r:id="rId3"/>
    <p:sldId id="292" r:id="rId4"/>
    <p:sldId id="293" r:id="rId5"/>
    <p:sldId id="309" r:id="rId6"/>
    <p:sldId id="311" r:id="rId7"/>
    <p:sldId id="295" r:id="rId8"/>
    <p:sldId id="298" r:id="rId9"/>
    <p:sldId id="302" r:id="rId10"/>
    <p:sldId id="299" r:id="rId11"/>
    <p:sldId id="303" r:id="rId12"/>
    <p:sldId id="300" r:id="rId13"/>
    <p:sldId id="304" r:id="rId14"/>
    <p:sldId id="319" r:id="rId15"/>
    <p:sldId id="308" r:id="rId16"/>
    <p:sldId id="329" r:id="rId17"/>
    <p:sldId id="313" r:id="rId18"/>
    <p:sldId id="33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5" d="100"/>
          <a:sy n="45" d="100"/>
        </p:scale>
        <p:origin x="1904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8419-1E77-4C76-83A8-ED5C1B8BAE3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5031-259F-4CEA-9BFD-DB9DFD15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1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8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0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7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1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5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2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D526-A97D-4F37-8B3A-1006D5A088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EC58-115E-46EB-9436-96B12ECFCD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2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-229235"/>
            <a:ext cx="10515600" cy="1325563"/>
          </a:xfrm>
        </p:spPr>
        <p:txBody>
          <a:bodyPr/>
          <a:lstStyle/>
          <a:p>
            <a:r>
              <a:rPr lang="en-US" b="1" dirty="0"/>
              <a:t>Step 7: Task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617220"/>
            <a:ext cx="10828020" cy="570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7 minutes to answer the following:</a:t>
            </a:r>
          </a:p>
          <a:p>
            <a:pPr marL="0" indent="0">
              <a:buNone/>
            </a:pPr>
            <a:r>
              <a:rPr lang="en-US" dirty="0"/>
              <a:t>Write an equation for the following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6281" y="6323168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79A2E0-BEBF-4CB7-B9E2-D6BBA8501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030" y="1096328"/>
            <a:ext cx="4589294" cy="501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6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Step 8: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36395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9: Task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24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class has 6 minutes to answer the following:</a:t>
            </a:r>
          </a:p>
          <a:p>
            <a:pPr marL="0" indent="0">
              <a:buNone/>
            </a:pPr>
            <a:r>
              <a:rPr lang="en-US" dirty="0"/>
              <a:t>Write an equation for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9E6D6D-012C-421C-B710-1B493C44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A86007-B639-49C5-83ED-42C7CD9B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472" y="2438052"/>
            <a:ext cx="2237911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5A3BD4-3E6E-413B-81E9-B50209616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61423"/>
            <a:ext cx="102393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6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10: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839175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11: Task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12 minutes to answer the following: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Transformations__________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Intervals:______________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r>
                  <a:rPr lang="en-US" dirty="0"/>
                  <a:t>Asymptotes:_____________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Intercepts:________________</a:t>
                </a:r>
              </a:p>
              <a:p>
                <a:pPr marL="0" indent="0">
                  <a:buNone/>
                </a:pPr>
                <a:r>
                  <a:rPr lang="en-US" dirty="0"/>
                  <a:t>Symmetry:________________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  <a:blipFill>
                <a:blip r:embed="rId2"/>
                <a:stretch>
                  <a:fillRect l="-1107" t="-2581" b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D1CBD1AA-CBC7-4BEF-A6CE-4A838F7497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897880" y="1028542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ve="http://schemas.openxmlformats.org/markup-compatibility/2006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49175C-8716-4B67-AC90-66E9345CB26C}"/>
              </a:ext>
            </a:extLst>
          </p:cNvPr>
          <p:cNvSpPr txBox="1"/>
          <p:nvPr/>
        </p:nvSpPr>
        <p:spPr>
          <a:xfrm>
            <a:off x="1297250" y="6119336"/>
            <a:ext cx="9619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 this slide for work. If you need a blank slide, go to next slide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4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12: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67346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13: Task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12 minutes to answer the following: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Transformations__________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Intervals:______________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r>
                  <a:rPr lang="en-US" dirty="0"/>
                  <a:t>Starting point:_____________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Intercepts:________________</a:t>
                </a:r>
              </a:p>
              <a:p>
                <a:pPr marL="0" indent="0">
                  <a:buNone/>
                </a:pPr>
                <a:r>
                  <a:rPr lang="en-US" dirty="0"/>
                  <a:t>Min/Max:______________</a:t>
                </a:r>
              </a:p>
              <a:p>
                <a:pPr marL="0" indent="0">
                  <a:buNone/>
                </a:pPr>
                <a:r>
                  <a:rPr lang="en-US" dirty="0"/>
                  <a:t>Symmetry:______________</a:t>
                </a: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  <a:blipFill>
                <a:blip r:embed="rId2"/>
                <a:stretch>
                  <a:fillRect l="-996" t="-2357" b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D1CBD1AA-CBC7-4BEF-A6CE-4A838F7497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897880" y="1028542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ve="http://schemas.openxmlformats.org/markup-compatibility/2006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F5F96E-FA25-4C01-92D5-1ED6C8EA3F75}"/>
              </a:ext>
            </a:extLst>
          </p:cNvPr>
          <p:cNvSpPr txBox="1"/>
          <p:nvPr/>
        </p:nvSpPr>
        <p:spPr>
          <a:xfrm>
            <a:off x="1297250" y="6119336"/>
            <a:ext cx="9619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 this slide for work. If you need a blank slide, go to next slide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41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947923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121"/>
            <a:ext cx="10515600" cy="1325563"/>
          </a:xfrm>
        </p:spPr>
        <p:txBody>
          <a:bodyPr/>
          <a:lstStyle/>
          <a:p>
            <a:r>
              <a:rPr lang="en-US" b="1" dirty="0"/>
              <a:t>Step 15: Task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</a:t>
                </a:r>
                <a:r>
                  <a:rPr lang="en-US"/>
                  <a:t>has 12 </a:t>
                </a:r>
                <a:r>
                  <a:rPr lang="en-US" dirty="0"/>
                  <a:t>minutes to answer the following: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What is the parent function? </a:t>
                </a:r>
              </a:p>
              <a:p>
                <a:pPr marL="0" indent="0">
                  <a:buNone/>
                </a:pPr>
                <a:r>
                  <a:rPr lang="en-US" dirty="0"/>
                  <a:t>Transformations__________</a:t>
                </a:r>
              </a:p>
              <a:p>
                <a:pPr marL="0" indent="0">
                  <a:buNone/>
                </a:pPr>
                <a:r>
                  <a:rPr lang="en-US" dirty="0"/>
                  <a:t>Domain:_________</a:t>
                </a:r>
              </a:p>
              <a:p>
                <a:pPr marL="0" indent="0">
                  <a:buNone/>
                </a:pPr>
                <a:r>
                  <a:rPr lang="en-US" dirty="0"/>
                  <a:t>Range:____________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Intervals:______________</a:t>
                </a:r>
              </a:p>
              <a:p>
                <a:pPr marL="0" indent="0">
                  <a:buNone/>
                </a:pPr>
                <a:r>
                  <a:rPr lang="en-US" dirty="0"/>
                  <a:t>End behavior:__________</a:t>
                </a:r>
              </a:p>
              <a:p>
                <a:pPr marL="0" indent="0">
                  <a:buNone/>
                </a:pPr>
                <a:r>
                  <a:rPr lang="en-US" dirty="0"/>
                  <a:t>asymptotes:_____________</a:t>
                </a:r>
              </a:p>
              <a:p>
                <a:pPr marL="0" indent="0">
                  <a:buNone/>
                </a:pPr>
                <a:r>
                  <a:rPr lang="en-US" dirty="0"/>
                  <a:t>Intercepts:________________</a:t>
                </a:r>
              </a:p>
              <a:p>
                <a:pPr marL="0" indent="0">
                  <a:buNone/>
                </a:pPr>
                <a:r>
                  <a:rPr lang="en-US" dirty="0"/>
                  <a:t>Min/Max:______________</a:t>
                </a:r>
              </a:p>
              <a:p>
                <a:pPr marL="0" indent="0">
                  <a:buNone/>
                </a:pPr>
                <a:r>
                  <a:rPr lang="en-US" dirty="0"/>
                  <a:t>Symmetry:_______________</a:t>
                </a: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88BBFC83-1A65-4AB8-9969-FE7F55D725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685800"/>
                <a:ext cx="11010900" cy="5433536"/>
              </a:xfrm>
              <a:blipFill>
                <a:blip r:embed="rId2"/>
                <a:stretch>
                  <a:fillRect l="-996" t="-2357" b="-2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AA3C7A4-DE4B-4527-A3BA-E12625345741}"/>
              </a:ext>
            </a:extLst>
          </p:cNvPr>
          <p:cNvSpPr txBox="1"/>
          <p:nvPr/>
        </p:nvSpPr>
        <p:spPr>
          <a:xfrm>
            <a:off x="1297250" y="6119336"/>
            <a:ext cx="9619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 this slide for work. If you need a blank slide, go to next slide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1CBD1AA-CBC7-4BEF-A6CE-4A838F74972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4" b="5523"/>
          <a:stretch>
            <a:fillRect/>
          </a:stretch>
        </p:blipFill>
        <p:spPr bwMode="auto">
          <a:xfrm>
            <a:off x="5897880" y="1028542"/>
            <a:ext cx="6294120" cy="509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ve="http://schemas.openxmlformats.org/markup-compatibility/2006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94399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57" y="244338"/>
            <a:ext cx="8183880" cy="6299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356990" y="672019"/>
            <a:ext cx="20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Welcome to a Talking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0351" y="520065"/>
            <a:ext cx="229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Click to the next slide ASAP!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1485" y="581621"/>
            <a:ext cx="172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Let’s get started. </a:t>
            </a:r>
          </a:p>
        </p:txBody>
      </p:sp>
    </p:spTree>
    <p:extLst>
      <p:ext uri="{BB962C8B-B14F-4D97-AF65-F5344CB8AC3E}">
        <p14:creationId xmlns:p14="http://schemas.microsoft.com/office/powerpoint/2010/main" val="9436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1"/>
            <a:ext cx="10515600" cy="1325563"/>
          </a:xfrm>
        </p:spPr>
        <p:txBody>
          <a:bodyPr/>
          <a:lstStyle/>
          <a:p>
            <a:r>
              <a:rPr lang="en-US" b="1" dirty="0"/>
              <a:t>Step 1: Choose Roles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738019"/>
          <a:ext cx="10515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Duties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Lead the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Call on participants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Ask leading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 to the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2000" dirty="0"/>
                        <a:t>Timer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track of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Keep participants on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Bonus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Record group’s responses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Submit group responses for 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Ask clarifying questions to the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dirty="0"/>
                        <a:t>Everyone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Take notes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Contribute to the 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</a:t>
                      </a:r>
                      <a:r>
                        <a:rPr lang="en-US" sz="1600" baseline="0" dirty="0"/>
                        <a:t> Grading (see next slide)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Board Recorder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Write down group responses on</a:t>
                      </a:r>
                      <a:r>
                        <a:rPr lang="en-US" sz="1600" baseline="0" dirty="0"/>
                        <a:t> white board for all to see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Automatic</a:t>
                      </a:r>
                      <a:r>
                        <a:rPr lang="en-US" sz="1600" baseline="0" dirty="0"/>
                        <a:t> 10/10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071" y="5983941"/>
            <a:ext cx="1140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roles are decided.</a:t>
            </a:r>
          </a:p>
        </p:txBody>
      </p:sp>
    </p:spTree>
    <p:extLst>
      <p:ext uri="{BB962C8B-B14F-4D97-AF65-F5344CB8AC3E}">
        <p14:creationId xmlns:p14="http://schemas.microsoft.com/office/powerpoint/2010/main" val="207863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5" y="1"/>
            <a:ext cx="11403106" cy="1275166"/>
          </a:xfrm>
        </p:spPr>
        <p:txBody>
          <a:bodyPr/>
          <a:lstStyle/>
          <a:p>
            <a:r>
              <a:rPr lang="en-US" b="1" dirty="0"/>
              <a:t>Step 2: Understand 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85641"/>
              </p:ext>
            </p:extLst>
          </p:nvPr>
        </p:nvGraphicFramePr>
        <p:xfrm>
          <a:off x="363070" y="1275167"/>
          <a:ext cx="1140310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What to do….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you’re graded…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</a:t>
                      </a:r>
                      <a:r>
                        <a:rPr lang="en-US" sz="1600" baseline="0" dirty="0"/>
                        <a:t> responsible for contributing to the group’s objective(s). </a:t>
                      </a:r>
                      <a:r>
                        <a:rPr lang="en-US" sz="1600" dirty="0"/>
                        <a:t>Each time a participant contributes</a:t>
                      </a:r>
                      <a:r>
                        <a:rPr lang="en-US" sz="1600" baseline="0" dirty="0"/>
                        <a:t> to the group’s objective(s) in a *</a:t>
                      </a:r>
                      <a:r>
                        <a:rPr lang="en-US" sz="1600" b="1" baseline="0" dirty="0"/>
                        <a:t>meaningful way</a:t>
                      </a:r>
                      <a:r>
                        <a:rPr lang="en-US" sz="1600" baseline="0" dirty="0"/>
                        <a:t>, he or she will receive one point. Participants may receive up to 3 total talking points. </a:t>
                      </a:r>
                      <a:r>
                        <a:rPr lang="en-US" sz="1600" b="1" baseline="0" dirty="0"/>
                        <a:t>Do not expect every time you talk to earn you a point.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Note Taking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participant is responsible for taking notes</a:t>
                      </a:r>
                      <a:r>
                        <a:rPr lang="en-US" sz="1600" baseline="0" dirty="0"/>
                        <a:t> throughout the discussion. Notes will be handed in at the end of class. Participants receive two points for every half page of notes. Participants may receive up to 4 note points.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Group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group is responsible for finishing and submitting the teacher generated task(s) in the allotted time. The task will be graded out of 3 points. Each participant will receive the same grade on the task.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9177" y="5957047"/>
            <a:ext cx="941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Remember, the Mediator and the Recorder get an automatic 10/10 for their grade while the Timer gets two bonus points added to his or her grade.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965" y="5378824"/>
            <a:ext cx="11376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everyone understand grading concepts.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1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  <a:t>Tomorrow’s Test</a:t>
            </a:r>
            <a:br>
              <a:rPr lang="en-US" dirty="0">
                <a:solidFill>
                  <a:srgbClr val="92D050"/>
                </a:solidFill>
                <a:latin typeface="Algerian" panose="04020705040A02060702" pitchFamily="82" charset="0"/>
              </a:rPr>
            </a:br>
            <a:r>
              <a:rPr lang="en-US" sz="2200" dirty="0"/>
              <a:t>Mediator should read this slide aloud. Move onto the next slide when done.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Want another reason to take good notes? You will be tested on this exact material tomorrow. These are very similar to the topics and problems on the test</a:t>
            </a:r>
          </a:p>
        </p:txBody>
      </p:sp>
    </p:spTree>
    <p:extLst>
      <p:ext uri="{BB962C8B-B14F-4D97-AF65-F5344CB8AC3E}">
        <p14:creationId xmlns:p14="http://schemas.microsoft.com/office/powerpoint/2010/main" val="229107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3: Task 1 (Skip)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8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class has 5 minutes to come up with a GRAPHIC ORGANIZER with what this unit was about (no explanations). You need to have the overarching topic as well as specifics within. Organize as you see fit.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250" y="3966882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4: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23985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7021"/>
            <a:ext cx="10515600" cy="1325563"/>
          </a:xfrm>
        </p:spPr>
        <p:txBody>
          <a:bodyPr/>
          <a:lstStyle/>
          <a:p>
            <a:r>
              <a:rPr lang="en-US" b="1" dirty="0"/>
              <a:t>Step 5: Task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712232"/>
                <a:ext cx="11010900" cy="54335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class has 10 minutes to answer the following: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the domain, range and increasing/decreasing intervals for the following: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b="0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712232"/>
                <a:ext cx="11010900" cy="5433536"/>
              </a:xfrm>
              <a:blipFill>
                <a:blip r:embed="rId3"/>
                <a:stretch>
                  <a:fillRect l="-1107" t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7250" y="6119336"/>
            <a:ext cx="9597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5B9BD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Click to the next slide as soon as the group understands the task.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F3BF615-FE4B-44A9-ABDD-44969AC8387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38200" y="1711036"/>
          <a:ext cx="11430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114102" imgH="177492" progId="Equation.DSMT4">
                  <p:embed/>
                </p:oleObj>
              </mc:Choice>
              <mc:Fallback>
                <p:oleObj r:id="rId4" imgW="114102" imgH="17749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F3BF615-FE4B-44A9-ABDD-44969AC83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11036"/>
                        <a:ext cx="114300" cy="18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>
            <a:extLst>
              <a:ext uri="{FF2B5EF4-FFF2-40B4-BE49-F238E27FC236}">
                <a16:creationId xmlns:a16="http://schemas.microsoft.com/office/drawing/2014/main" id="{A78873B4-97BB-4B50-94D1-F4A7590E7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95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2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6: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here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4296916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795</Words>
  <Application>Microsoft Office PowerPoint</Application>
  <PresentationFormat>Widescreen</PresentationFormat>
  <Paragraphs>119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Aharoni</vt:lpstr>
      <vt:lpstr>Algerian</vt:lpstr>
      <vt:lpstr>Andalus</vt:lpstr>
      <vt:lpstr>Arial</vt:lpstr>
      <vt:lpstr>Calibri</vt:lpstr>
      <vt:lpstr>Calibri Light</vt:lpstr>
      <vt:lpstr>Cambria Math</vt:lpstr>
      <vt:lpstr>1_Office Theme</vt:lpstr>
      <vt:lpstr>Equation.DSMT4</vt:lpstr>
      <vt:lpstr>PowerPoint Presentation</vt:lpstr>
      <vt:lpstr>PowerPoint Presentation</vt:lpstr>
      <vt:lpstr>Step 1: Choose Roles</vt:lpstr>
      <vt:lpstr>Step 2: Understand Grading</vt:lpstr>
      <vt:lpstr>Tomorrow’s Test Mediator should read this slide aloud. Move onto the next slide when done.</vt:lpstr>
      <vt:lpstr>Step 3: Task 1 (Skip)</vt:lpstr>
      <vt:lpstr>Step 4: Record</vt:lpstr>
      <vt:lpstr>Step 5: Task 2</vt:lpstr>
      <vt:lpstr>Step 6: Record</vt:lpstr>
      <vt:lpstr>Step 7: Task 3</vt:lpstr>
      <vt:lpstr>Step 8: Record</vt:lpstr>
      <vt:lpstr>Step 9: Task 4</vt:lpstr>
      <vt:lpstr>Step 10: Record</vt:lpstr>
      <vt:lpstr>Step 11: Task 5</vt:lpstr>
      <vt:lpstr>Step 12: Record</vt:lpstr>
      <vt:lpstr>Step 13: Task 6</vt:lpstr>
      <vt:lpstr>Step 14: Record</vt:lpstr>
      <vt:lpstr>Step 15: Task 7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mmacleod</dc:creator>
  <cp:lastModifiedBy>Adam Bryant</cp:lastModifiedBy>
  <cp:revision>46</cp:revision>
  <dcterms:created xsi:type="dcterms:W3CDTF">2016-04-12T15:43:12Z</dcterms:created>
  <dcterms:modified xsi:type="dcterms:W3CDTF">2019-04-01T19:28:08Z</dcterms:modified>
</cp:coreProperties>
</file>